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82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77799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5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257866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591722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03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12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98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9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89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1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6C3C0CA-DF75-8564-45A4-90A4526AF77A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155</Words>
  <Application>Microsoft Office PowerPoint</Application>
  <PresentationFormat>와이드스크린</PresentationFormat>
  <Paragraphs>19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31</cp:revision>
  <dcterms:created xsi:type="dcterms:W3CDTF">2021-10-06T00:05:28Z</dcterms:created>
  <dcterms:modified xsi:type="dcterms:W3CDTF">2025-01-14T00:30:36Z</dcterms:modified>
</cp:coreProperties>
</file>