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63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A3D77"/>
    <a:srgbClr val="ECA115"/>
    <a:srgbClr val="FFC322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9" autoAdjust="0"/>
    <p:restoredTop sz="93576" autoAdjust="0"/>
  </p:normalViewPr>
  <p:slideViewPr>
    <p:cSldViewPr snapToGrid="0">
      <p:cViewPr varScale="1">
        <p:scale>
          <a:sx n="103" d="100"/>
          <a:sy n="103" d="100"/>
        </p:scale>
        <p:origin x="8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2521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22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94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723806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70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53741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543334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31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44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62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5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402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2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276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5531"/>
            <a:ext cx="9144000" cy="1655762"/>
          </a:xfrm>
        </p:spPr>
        <p:txBody>
          <a:bodyPr anchor="t"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311416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41ACC-4503-4228-9F05-DFFCCAF2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7AD3D-6659-47D6-807E-A59D2FA6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6CE3B-4DA5-4E16-BECA-148C34606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116</Words>
  <Application>Microsoft Office PowerPoint</Application>
  <PresentationFormat>와이드스크린</PresentationFormat>
  <Paragraphs>15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Dark ver.</vt:lpstr>
      <vt:lpstr>TCTAP 2024 Slide Template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65</cp:revision>
  <dcterms:created xsi:type="dcterms:W3CDTF">2021-10-06T00:05:28Z</dcterms:created>
  <dcterms:modified xsi:type="dcterms:W3CDTF">2024-01-26T06:42:57Z</dcterms:modified>
</cp:coreProperties>
</file>