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3" r:id="rId3"/>
    <p:sldId id="257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222"/>
    <a:srgbClr val="002060"/>
    <a:srgbClr val="0A3D77"/>
    <a:srgbClr val="ECA115"/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61" autoAdjust="0"/>
    <p:restoredTop sz="0" autoAdjust="0"/>
  </p:normalViewPr>
  <p:slideViewPr>
    <p:cSldViewPr snapToGrid="0">
      <p:cViewPr varScale="1">
        <p:scale>
          <a:sx n="110" d="100"/>
          <a:sy n="110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87C5F-3089-4518-9D6C-EC18E207104E}" type="datetimeFigureOut">
              <a:rPr lang="ko-KR" altLang="en-US" smtClean="0"/>
              <a:t>2024-01-26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0CED9-63B5-41A9-A175-084912C877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951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0CED9-63B5-41A9-A175-084912C877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063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8030" y="1329726"/>
            <a:ext cx="9144000" cy="2623239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8030" y="4200316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87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4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CA57926-DB40-485C-A0D2-E33719230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B46B1AD-5587-42F0-A731-5743EFAC7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346040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69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Content (24pt / Arial)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23EC0FBD-48EC-4117-A1BA-4AA0BCE64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2DD0A169-C63F-4249-A01C-0ED0168C7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10031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A241E4BE-6458-4AE7-AF13-11AB96B4B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0A3D77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931B1D2E-2696-4C3F-B9A5-76290A2616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832971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47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575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78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3D77"/>
                </a:solidFill>
              </a:defRPr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20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4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A3D77"/>
                </a:solidFill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dirty="0"/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5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A3D7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E5BF8AF3-F8D7-3BB2-CA46-E28CB4F8C2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TCTAP 2024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ko-KR" altLang="en-US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7DDD76B-2810-27E2-EE26-5D7B64F5B9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808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altLang="ko-KR" dirty="0"/>
              <a:t>Keep the format of this template (font, slide background, layout, etc.)</a:t>
            </a:r>
          </a:p>
          <a:p>
            <a:r>
              <a:rPr lang="en-US" altLang="ko-KR" dirty="0"/>
              <a:t>Highlight key words </a:t>
            </a:r>
            <a:r>
              <a:rPr lang="en-US" altLang="ko-KR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altLang="ko-KR" dirty="0"/>
              <a:t>Use bullets(•) to improve readability</a:t>
            </a:r>
          </a:p>
          <a:p>
            <a:r>
              <a:rPr lang="en-US" altLang="ko-KR" dirty="0"/>
              <a:t>Do not use unnecessary animation effects</a:t>
            </a:r>
          </a:p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 limit to the number of slides but keep the presentation time allocated to you.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003C1B-57E7-4AD7-A73D-19FD2CB47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15166-013E-42B3-80D1-8F5A4E32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2977F6-A5BC-4B79-B1E0-B9170E7634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most important points of your lecture (24pt / Arial)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ght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116</Words>
  <Application>Microsoft Office PowerPoint</Application>
  <PresentationFormat>와이드스크린</PresentationFormat>
  <Paragraphs>15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Dark ver.</vt:lpstr>
      <vt:lpstr>Light ver.</vt:lpstr>
      <vt:lpstr>TCTAP 2024 Slide Template Title (40pt / Bold / Arial)</vt:lpstr>
      <vt:lpstr>GENERAL GUIDELINES </vt:lpstr>
      <vt:lpstr>Disclosure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1</cp:lastModifiedBy>
  <cp:revision>61</cp:revision>
  <dcterms:created xsi:type="dcterms:W3CDTF">2021-10-06T00:05:28Z</dcterms:created>
  <dcterms:modified xsi:type="dcterms:W3CDTF">2024-01-26T06:42:59Z</dcterms:modified>
</cp:coreProperties>
</file>