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61" r:id="rId3"/>
    <p:sldId id="262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0A3D77"/>
    <a:srgbClr val="3D38AB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87879" autoAdjust="0"/>
  </p:normalViewPr>
  <p:slideViewPr>
    <p:cSldViewPr snapToGrid="0">
      <p:cViewPr varScale="1">
        <p:scale>
          <a:sx n="97" d="100"/>
          <a:sy n="97" d="100"/>
        </p:scale>
        <p:origin x="12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12C43-9FCB-47B4-90F8-7C257176BBE3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5C410-D051-4A18-9595-A238A923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674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A5C410-D051-4A18-9595-A238A9232B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72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2734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TCTAP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52409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TCTAP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37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14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249622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441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029341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350050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63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25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576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25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788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2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69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TCTAP </a:t>
            </a:r>
            <a:r>
              <a:rPr lang="en-US" altLang="ko-KR">
                <a:solidFill>
                  <a:srgbClr val="0A3D77"/>
                </a:solidFill>
              </a:rPr>
              <a:t>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Keep the format of this template (font, slide background, layout etc.)</a:t>
            </a:r>
          </a:p>
          <a:p>
            <a:r>
              <a:rPr lang="en-US" dirty="0"/>
              <a:t>Highlight keywords </a:t>
            </a:r>
            <a:r>
              <a:rPr lang="en-US" dirty="0">
                <a:solidFill>
                  <a:srgbClr val="FF0000"/>
                </a:solidFill>
              </a:rPr>
              <a:t>with a red color </a:t>
            </a:r>
          </a:p>
          <a:p>
            <a:r>
              <a:rPr lang="en-US" dirty="0"/>
              <a:t>Use bullets(•) to improve readability</a:t>
            </a:r>
          </a:p>
          <a:p>
            <a:r>
              <a:rPr lang="en-US" dirty="0"/>
              <a:t>No limit to the number of slides</a:t>
            </a:r>
          </a:p>
          <a:p>
            <a:r>
              <a:rPr lang="en-US" dirty="0"/>
              <a:t>Do not use unnecessary animation effects</a:t>
            </a:r>
          </a:p>
          <a:p>
            <a:r>
              <a:rPr lang="en-US" dirty="0"/>
              <a:t>[Oral Presentation] Keep presentation time in mind when making the slides.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ko-KR" altLang="en-US" sz="2000" dirty="0"/>
              <a:t>→ </a:t>
            </a:r>
            <a:r>
              <a:rPr lang="en-US" sz="2000" dirty="0"/>
              <a:t>Best Clinical Trials: </a:t>
            </a:r>
            <a:r>
              <a:rPr lang="en-US" sz="2000" dirty="0">
                <a:solidFill>
                  <a:srgbClr val="FFFF00"/>
                </a:solidFill>
              </a:rPr>
              <a:t>8 mins presentation </a:t>
            </a:r>
            <a:r>
              <a:rPr lang="en-US" sz="2000" dirty="0"/>
              <a:t>+ 4 mins discussion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ko-KR" altLang="en-US" sz="2000" dirty="0"/>
              <a:t>→ </a:t>
            </a:r>
            <a:r>
              <a:rPr lang="en-US" sz="2000" dirty="0"/>
              <a:t>Moderated / Challenging Competition: </a:t>
            </a:r>
            <a:r>
              <a:rPr lang="en-US" sz="2000" dirty="0">
                <a:solidFill>
                  <a:srgbClr val="FFFF00"/>
                </a:solidFill>
              </a:rPr>
              <a:t>6 mins presentation </a:t>
            </a:r>
            <a:r>
              <a:rPr lang="en-US" sz="2000" dirty="0"/>
              <a:t>+ 4 mins discussion</a:t>
            </a:r>
          </a:p>
          <a:p>
            <a:pPr marL="0" indent="0">
              <a:buNone/>
            </a:pPr>
            <a:r>
              <a:rPr lang="en-US" dirty="0"/>
              <a:t>  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BE8430-2998-4628-A041-A84AD7103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4763"/>
            <a:ext cx="10515600" cy="44767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3999521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</a:t>
            </a:r>
          </a:p>
          <a:p>
            <a:r>
              <a:rPr lang="en-US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Propose 2-3 discussion points in one slide</a:t>
            </a:r>
          </a:p>
          <a:p>
            <a:r>
              <a:rPr lang="en-US" dirty="0"/>
              <a:t>[Oral Presentation] This page is to discuss important aspects of your abstract or case with moderators, panelists, and other presenters.</a:t>
            </a:r>
          </a:p>
          <a:p>
            <a:r>
              <a:rPr lang="en-US" dirty="0"/>
              <a:t>[E-Poster Presentation] This page is to discuss important aspects of your </a:t>
            </a:r>
            <a:r>
              <a:rPr lang="en-US" altLang="ko-KR" dirty="0"/>
              <a:t>abstract or </a:t>
            </a:r>
            <a:r>
              <a:rPr lang="en-US" dirty="0"/>
              <a:t>case with online audiences.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LAST page.</a:t>
            </a:r>
          </a:p>
          <a:p>
            <a:r>
              <a:rPr lang="en-US" dirty="0"/>
              <a:t>It should not exceed one slide.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199</Words>
  <Application>Microsoft Office PowerPoint</Application>
  <PresentationFormat>와이드스크린</PresentationFormat>
  <Paragraphs>25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Arial</vt:lpstr>
      <vt:lpstr>Calibri</vt:lpstr>
      <vt:lpstr>Light ver.</vt:lpstr>
      <vt:lpstr>Dark ver.</vt:lpstr>
      <vt:lpstr>TCTAP 2024 Slide Template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21</cp:revision>
  <dcterms:created xsi:type="dcterms:W3CDTF">2021-10-06T00:05:28Z</dcterms:created>
  <dcterms:modified xsi:type="dcterms:W3CDTF">2024-01-26T06:28:34Z</dcterms:modified>
</cp:coreProperties>
</file>