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88848" autoAdjust="0"/>
  </p:normalViewPr>
  <p:slideViewPr>
    <p:cSldViewPr snapToGrid="0">
      <p:cViewPr varScale="1">
        <p:scale>
          <a:sx n="110" d="100"/>
          <a:sy n="110" d="100"/>
        </p:scale>
        <p:origin x="5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8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6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1148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9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17254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259586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58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02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24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73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00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0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TCTAP 2024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Slide Template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Keep the format of this template (font, slide background, layout etc.)</a:t>
            </a:r>
          </a:p>
          <a:p>
            <a:r>
              <a:rPr lang="en-US" dirty="0"/>
              <a:t>Highlight keywords </a:t>
            </a:r>
            <a:r>
              <a:rPr lang="en-US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dirty="0"/>
              <a:t>Use bullets(•) to improve readability</a:t>
            </a:r>
          </a:p>
          <a:p>
            <a:r>
              <a:rPr lang="en-US" dirty="0"/>
              <a:t>No limit to the number of slides</a:t>
            </a:r>
          </a:p>
          <a:p>
            <a:r>
              <a:rPr lang="en-US" dirty="0"/>
              <a:t>Do not use unnecessary animation effects</a:t>
            </a:r>
          </a:p>
          <a:p>
            <a:r>
              <a:rPr lang="en-US" dirty="0"/>
              <a:t>[Oral Presentation] Keep presentation time in mind when making the slides.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ko-KR" altLang="en-US" sz="2000" dirty="0"/>
              <a:t>→ </a:t>
            </a:r>
            <a:r>
              <a:rPr lang="en-US" sz="2000" dirty="0"/>
              <a:t>Best Clinical Trials: </a:t>
            </a:r>
            <a:r>
              <a:rPr lang="en-US" sz="2000" dirty="0">
                <a:solidFill>
                  <a:srgbClr val="FFFF00"/>
                </a:solidFill>
              </a:rPr>
              <a:t>8 mins presentation </a:t>
            </a:r>
            <a:r>
              <a:rPr lang="en-US" sz="2000" dirty="0"/>
              <a:t>+ 4 mins discussion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ko-KR" altLang="en-US" sz="2000" dirty="0"/>
              <a:t>→ </a:t>
            </a:r>
            <a:r>
              <a:rPr lang="en-US" sz="2000" dirty="0"/>
              <a:t>Moderated / Challenging Competition: </a:t>
            </a:r>
            <a:r>
              <a:rPr lang="en-US" sz="2000" dirty="0">
                <a:solidFill>
                  <a:srgbClr val="FFFF00"/>
                </a:solidFill>
              </a:rPr>
              <a:t>6 mins presentation </a:t>
            </a:r>
            <a:r>
              <a:rPr lang="en-US" sz="2000" dirty="0"/>
              <a:t>+ 4 mins discussion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 2-3 discussion points in one slide</a:t>
            </a:r>
          </a:p>
          <a:p>
            <a:r>
              <a:rPr lang="en-US" dirty="0"/>
              <a:t>[Oral Presentation] This page is to discuss important aspects of your abstract or case with moderators, panelists, and other presenters.</a:t>
            </a:r>
          </a:p>
          <a:p>
            <a:r>
              <a:rPr lang="en-US" dirty="0"/>
              <a:t>[E-Poster Presentation] This page is to discuss important aspects of your </a:t>
            </a:r>
            <a:r>
              <a:rPr lang="en-US" altLang="ko-KR" dirty="0"/>
              <a:t>abstract or </a:t>
            </a:r>
            <a:r>
              <a:rPr lang="en-US" dirty="0"/>
              <a:t>case with online audiences.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LAST page.</a:t>
            </a:r>
          </a:p>
          <a:p>
            <a:r>
              <a:rPr lang="en-US" dirty="0"/>
              <a:t>It should not exceed one slide.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198</Words>
  <Application>Microsoft Office PowerPoint</Application>
  <PresentationFormat>와이드스크린</PresentationFormat>
  <Paragraphs>24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TCTAP 2024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22</cp:revision>
  <dcterms:created xsi:type="dcterms:W3CDTF">2021-10-06T00:05:28Z</dcterms:created>
  <dcterms:modified xsi:type="dcterms:W3CDTF">2024-01-26T06:29:00Z</dcterms:modified>
</cp:coreProperties>
</file>