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322"/>
    <a:srgbClr val="86CDF7"/>
    <a:srgbClr val="2DCD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96" y="5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7B1C-1511-467D-904F-561FCB3A6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/>
            </a:lvl1pPr>
          </a:lstStyle>
          <a:p>
            <a:r>
              <a:rPr lang="en-US" altLang="ko-KR" dirty="0"/>
              <a:t>COMPLEX PCI 2021 Virtual</a:t>
            </a:r>
            <a:br>
              <a:rPr lang="en-US" altLang="ko-KR" dirty="0"/>
            </a:br>
            <a:r>
              <a:rPr lang="en-US" altLang="ko-KR" dirty="0"/>
              <a:t>Slide Template</a:t>
            </a:r>
            <a:br>
              <a:rPr lang="en-US" altLang="ko-KR" dirty="0"/>
            </a:br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3AEB-DD1F-4A8A-B982-6A0B731765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MD</a:t>
            </a:r>
          </a:p>
          <a:p>
            <a:r>
              <a:rPr lang="en-US" altLang="ko-KR" dirty="0"/>
              <a:t>Affiliation, Country (24pt / Bold / Arial)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C0E7-8848-493F-AF85-3EBE5A2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F441-7CFF-40D1-8C22-0AE70C7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F62A-39F9-4B7F-8E43-8BC1632C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216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07D8-C89B-4A91-9C96-4E5BC7F87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fld id="{135C9D0A-406E-47EC-8438-9B831B3EAA1B}" type="datetimeFigureOut">
              <a:rPr lang="en-US" smtClean="0"/>
              <a:pPr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1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02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1425-0B95-4318-A202-D8DC079F86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708030"/>
            <a:ext cx="10515600" cy="4468933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8267-3F79-4AD9-81F1-179CECB9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DFCB3-6B4C-4841-AF50-C04A040A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B321-F44F-4D35-B984-73F33C33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C5C98FE9-DEB5-4AB4-BA71-B1E4A0939A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DC1EEF0B-7F16-438A-B3E5-1EFEE37E5F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1172025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320E-C59D-4AEB-9D77-6432B8C62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altLang="ko-KR" dirty="0"/>
              <a:t>Title (40pt / Bold / Arial)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86430-BDBF-49D7-832D-DB13E176A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05DE4-7688-4B82-A9AE-38E5FDD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D877-4E15-4FA6-8613-8B65F1D7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16D2-6FD1-4297-BCAE-56DB7980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51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5C4-5E98-42D7-A34E-FD9AB258F47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5F33-87C3-46C2-A66E-55807B0685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4C7CE-3372-4730-BD36-62B31429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5B582-E523-41F2-9FBF-5DA65EA8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FBC86-1C72-488C-A9E0-89CF504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E5127015-1BBB-44C5-9A21-7DD12C375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FAF01E5B-DB0C-416C-B3BD-A45C7EFB8D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242779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CEA2-3E45-4C48-87EE-3616514B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FAC42-B51B-425A-B83D-E45CFF1A0C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73644-D245-4F71-8112-730C3F4A2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CFEDB-C0FF-438D-B088-3B2BA4F99F4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44BE-326F-47FE-847E-1F54944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7CDFF-173B-4C45-AE12-38BD0A1D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DEF12-7503-4665-9470-D1A507FB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0889EC63-10F9-4BB6-8E3F-AF7793DA17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68349"/>
          </a:xfrm>
        </p:spPr>
        <p:txBody>
          <a:bodyPr anchor="b"/>
          <a:lstStyle>
            <a:lvl1pPr>
              <a:defRPr>
                <a:solidFill>
                  <a:srgbClr val="FFC32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15077303-944F-4CE5-B2B4-6733AD6C68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33475"/>
            <a:ext cx="10515600" cy="44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(18pt / Bold / Italics / Arial)</a:t>
            </a:r>
          </a:p>
        </p:txBody>
      </p:sp>
    </p:spTree>
    <p:extLst>
      <p:ext uri="{BB962C8B-B14F-4D97-AF65-F5344CB8AC3E}">
        <p14:creationId xmlns:p14="http://schemas.microsoft.com/office/powerpoint/2010/main" val="468732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B92D-1AAB-4ED8-A34A-E7D51B33F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34787-1E03-43FE-AA1C-7D81856C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3674-0B8F-455F-90D3-7A9BC2C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646-D24E-4A9D-9501-607316E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991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95D5C-F7D8-47AF-839D-ECA8A75E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8730-DC1B-44E2-B794-4E9443E9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5F786-8371-40C7-A8E8-664C330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268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259A-3C11-4089-8A28-FA8121CB6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A6F-6A4E-406A-A0E8-833908B109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7F08-0E43-48AA-9E05-2E9F22ECC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59258-B1CD-4C0D-A14B-0FF91C3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19B0D-B680-4222-B5F0-6063FF414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97033-F0BC-4C42-B1EE-310B9E06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260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0AA1-A1A4-4BF8-BC90-7AF533CF64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(32pt / Bold / Arial)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33B38-C7FA-4009-B5CC-D825A230E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86AD-8DE1-46F9-AF21-71B384D7F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F10A1-9756-4680-91E1-DA4C839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329E1-D792-4AE5-B71B-7C0426C3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6A69-C544-4FB3-8F85-44C6C42F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668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9CA3-6126-4966-9C96-3A17AF6E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CB4D5-E6BD-4ED5-8350-A3454FE3FE0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253D-A20C-4A10-BBAB-ECE0B6D8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78FF-5AB7-4DFB-8FAA-03DAF1B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7A89-031A-4D31-A82B-EF85F389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530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43D24-A001-4837-9727-85C0EDF2A4FC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ko-KR" dirty="0"/>
              <a:t>TITLE (36pt / Bold / Arial)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8FB26B-ED60-4BD3-ACB3-CB25329A913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(24pt / Arial)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F5728-39E0-41D8-A409-130B8481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9D0A-406E-47EC-8438-9B831B3EAA1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39C-C8BB-4B99-93A2-2AB9374F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AFAD-4C0A-4CB5-9E18-81E125D0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B1D-501B-4805-9E7F-23F41DA9B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536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8C79DC-F166-4947-8262-D01981A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3491-AD27-4944-B8BF-062586EC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2370"/>
            <a:ext cx="10515600" cy="4684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E0195-F134-4822-BEFC-58C4D9AFE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3050" y="6356350"/>
            <a:ext cx="242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i="1">
                <a:solidFill>
                  <a:schemeClr val="bg1"/>
                </a:solidFill>
              </a:defRPr>
            </a:lvl1pPr>
          </a:lstStyle>
          <a:p>
            <a:fld id="{135C9D0A-406E-47EC-8438-9B831B3EAA1B}" type="datetimeFigureOut">
              <a:rPr lang="en-US" smtClean="0"/>
              <a:pPr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8933-28EA-4400-A699-1E275C886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882E-77AD-4624-9ACA-B42A0F2F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0076" y="6356350"/>
            <a:ext cx="3133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chemeClr val="bg1"/>
                </a:solidFill>
              </a:defRPr>
            </a:lvl1pPr>
          </a:lstStyle>
          <a:p>
            <a:fld id="{C0E65B1D-501B-4805-9E7F-23F41DA9B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8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FFC32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F30E5-2BCC-4F9E-B31C-D567E8C35C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TCTAP 2023</a:t>
            </a:r>
            <a:br>
              <a:rPr lang="en-US" altLang="ko-KR" sz="4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n-US" altLang="ko-KR" sz="4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Slide Template</a:t>
            </a:r>
            <a:br>
              <a:rPr lang="en-US" altLang="ko-KR" sz="4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n-US" altLang="ko-KR" sz="40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Title (40pt / Bold / Arial)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2DC3BF-4817-4534-8AE1-EAC7733949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Name, MD</a:t>
            </a:r>
          </a:p>
          <a:p>
            <a:r>
              <a:rPr lang="en-US" altLang="ko-K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Affiliation, Country (24pt / Bold / Arial)</a:t>
            </a:r>
          </a:p>
        </p:txBody>
      </p:sp>
    </p:spTree>
    <p:extLst>
      <p:ext uri="{BB962C8B-B14F-4D97-AF65-F5344CB8AC3E}">
        <p14:creationId xmlns:p14="http://schemas.microsoft.com/office/powerpoint/2010/main" val="629916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4">
            <a:extLst>
              <a:ext uri="{FF2B5EF4-FFF2-40B4-BE49-F238E27FC236}">
                <a16:creationId xmlns:a16="http://schemas.microsoft.com/office/drawing/2014/main" id="{21B055A2-E846-4D8C-88B1-E8BF6B2FBB2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맑은 고딕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75BEC23-772D-44F3-8A11-D45A3E9FB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7805"/>
            <a:ext cx="10515600" cy="4139157"/>
          </a:xfrm>
        </p:spPr>
        <p:txBody>
          <a:bodyPr/>
          <a:lstStyle/>
          <a:p>
            <a:r>
              <a:rPr lang="en-US" dirty="0"/>
              <a:t>Keep the format of this template (font, slide background, layout etc.)</a:t>
            </a:r>
          </a:p>
          <a:p>
            <a:r>
              <a:rPr lang="en-US" dirty="0"/>
              <a:t>Highlight key words </a:t>
            </a:r>
            <a:r>
              <a:rPr lang="en-US" dirty="0">
                <a:solidFill>
                  <a:srgbClr val="FF0000"/>
                </a:solidFill>
              </a:rPr>
              <a:t>with a red color </a:t>
            </a:r>
          </a:p>
          <a:p>
            <a:r>
              <a:rPr lang="en-US" dirty="0"/>
              <a:t>Use bullets(•) to improve readability</a:t>
            </a:r>
          </a:p>
          <a:p>
            <a:r>
              <a:rPr lang="en-US" dirty="0"/>
              <a:t>Do not use unnecessary animation effects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3277CEC-73D6-4F91-A7EA-977864C33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GUIDELINES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ABE8430-2998-4628-A041-A84AD7103A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274763"/>
            <a:ext cx="10515600" cy="447675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“Delete this page when you submit”</a:t>
            </a:r>
          </a:p>
        </p:txBody>
      </p:sp>
    </p:spTree>
    <p:extLst>
      <p:ext uri="{BB962C8B-B14F-4D97-AF65-F5344CB8AC3E}">
        <p14:creationId xmlns:p14="http://schemas.microsoft.com/office/powerpoint/2010/main" val="2529860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Disclose potential conflicts of interest </a:t>
            </a:r>
          </a:p>
          <a:p>
            <a:r>
              <a:rPr lang="en-US" dirty="0"/>
              <a:t>(24pt / Arial)</a:t>
            </a:r>
          </a:p>
        </p:txBody>
      </p:sp>
    </p:spTree>
    <p:extLst>
      <p:ext uri="{BB962C8B-B14F-4D97-AF65-F5344CB8AC3E}">
        <p14:creationId xmlns:p14="http://schemas.microsoft.com/office/powerpoint/2010/main" val="73639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Points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Propose 2-3 discussion points in one slide</a:t>
            </a:r>
          </a:p>
          <a:p>
            <a:r>
              <a:rPr lang="en-US" dirty="0"/>
              <a:t>This page is to discuss important aspects of your case with moderators, panelists and other presenters.</a:t>
            </a:r>
          </a:p>
        </p:txBody>
      </p:sp>
    </p:spTree>
    <p:extLst>
      <p:ext uri="{BB962C8B-B14F-4D97-AF65-F5344CB8AC3E}">
        <p14:creationId xmlns:p14="http://schemas.microsoft.com/office/powerpoint/2010/main" val="2703289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7E849F-AFFE-442E-9E5E-75E2696C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C5BC-A077-4520-8A46-0E0C7BD2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is the LAST page of E-Poster.</a:t>
            </a:r>
          </a:p>
          <a:p>
            <a:r>
              <a:rPr lang="en-US" dirty="0"/>
              <a:t>It should not exceed one slide.</a:t>
            </a:r>
          </a:p>
        </p:txBody>
      </p:sp>
    </p:spTree>
    <p:extLst>
      <p:ext uri="{BB962C8B-B14F-4D97-AF65-F5344CB8AC3E}">
        <p14:creationId xmlns:p14="http://schemas.microsoft.com/office/powerpoint/2010/main" val="1069385703"/>
      </p:ext>
    </p:extLst>
  </p:cSld>
  <p:clrMapOvr>
    <a:masterClrMapping/>
  </p:clrMapOvr>
</p:sld>
</file>

<file path=ppt/theme/theme1.xml><?xml version="1.0" encoding="utf-8"?>
<a:theme xmlns:a="http://schemas.openxmlformats.org/drawingml/2006/main" name="Dark ver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125</Words>
  <Application>Microsoft Office PowerPoint</Application>
  <PresentationFormat>와이드스크린</PresentationFormat>
  <Paragraphs>18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7" baseType="lpstr">
      <vt:lpstr>Arial</vt:lpstr>
      <vt:lpstr>Dark ver.</vt:lpstr>
      <vt:lpstr>TCTAP 2023 Slide Template Title (40pt / Bold / Arial)</vt:lpstr>
      <vt:lpstr>GENERAL GUIDELINES </vt:lpstr>
      <vt:lpstr>Disclosure</vt:lpstr>
      <vt:lpstr>Discussion Points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COMPLEX PCI 2021 Virtual Slide Template Title (40pt / Bold / Arial)</dc:title>
  <dc:creator>CVRF 1</dc:creator>
  <cp:lastModifiedBy>CVRF 5</cp:lastModifiedBy>
  <cp:revision>15</cp:revision>
  <dcterms:created xsi:type="dcterms:W3CDTF">2021-10-06T00:05:28Z</dcterms:created>
  <dcterms:modified xsi:type="dcterms:W3CDTF">2023-01-25T05:10:17Z</dcterms:modified>
</cp:coreProperties>
</file>