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1" r:id="rId3"/>
    <p:sldId id="257" r:id="rId4"/>
    <p:sldId id="258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2"/>
    <a:srgbClr val="0A3D77"/>
    <a:srgbClr val="86CDF7"/>
    <a:srgbClr val="3D38AB"/>
    <a:srgbClr val="817BFF"/>
    <a:srgbClr val="7030A0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4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A9152-3EEB-4F3A-A43D-AEB3E0B1BC6B}" type="datetimeFigureOut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130BB-3937-4A77-BEEA-656EF477A5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13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130BB-3937-4A77-BEEA-656EF477A5D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0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COMPLEX PCI 2021 Virtual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2021 Virtual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643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72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767151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84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76442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923085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974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27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364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44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1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3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2B7F58-7462-48EA-AC3D-B47EDB155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TCTAP </a:t>
            </a:r>
            <a:r>
              <a:rPr lang="en-US" altLang="ko-KR" dirty="0">
                <a:solidFill>
                  <a:srgbClr val="0A3D77"/>
                </a:solidFill>
              </a:rPr>
              <a:t>2023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03DDFF-4474-45EE-A9DB-12143AE7D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155226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1824"/>
            <a:ext cx="10515600" cy="4275139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</a:t>
            </a:r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altLang="ko-KR" dirty="0"/>
              <a:t>Use bullets(•) to improve readability</a:t>
            </a:r>
          </a:p>
          <a:p>
            <a:r>
              <a:rPr lang="en-US" altLang="ko-KR" dirty="0"/>
              <a:t>Do not use unnecessary animation effects</a:t>
            </a:r>
          </a:p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 limit to the number of slides but keep the presentation time allocated to you.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50156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  <p:graphicFrame>
        <p:nvGraphicFramePr>
          <p:cNvPr id="8" name="표 2">
            <a:extLst>
              <a:ext uri="{FF2B5EF4-FFF2-40B4-BE49-F238E27FC236}">
                <a16:creationId xmlns:a16="http://schemas.microsoft.com/office/drawing/2014/main" id="{0D16731D-11BC-4150-A961-5DCA1EBF5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464995"/>
              </p:ext>
            </p:extLst>
          </p:nvPr>
        </p:nvGraphicFramePr>
        <p:xfrm>
          <a:off x="1191587" y="4695002"/>
          <a:ext cx="9607603" cy="1481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4405">
                  <a:extLst>
                    <a:ext uri="{9D8B030D-6E8A-4147-A177-3AD203B41FA5}">
                      <a16:colId xmlns:a16="http://schemas.microsoft.com/office/drawing/2014/main" val="839548067"/>
                    </a:ext>
                  </a:extLst>
                </a:gridCol>
                <a:gridCol w="3506599">
                  <a:extLst>
                    <a:ext uri="{9D8B030D-6E8A-4147-A177-3AD203B41FA5}">
                      <a16:colId xmlns:a16="http://schemas.microsoft.com/office/drawing/2014/main" val="3673218628"/>
                    </a:ext>
                  </a:extLst>
                </a:gridCol>
                <a:gridCol w="3506599">
                  <a:extLst>
                    <a:ext uri="{9D8B030D-6E8A-4147-A177-3AD203B41FA5}">
                      <a16:colId xmlns:a16="http://schemas.microsoft.com/office/drawing/2014/main" val="1168879268"/>
                    </a:ext>
                  </a:extLst>
                </a:gridCol>
              </a:tblGrid>
              <a:tr h="455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/>
                        <a:t>Session</a:t>
                      </a:r>
                      <a:endParaRPr lang="ko-KR" altLang="en-US" sz="16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DF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Workshop / Live Case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DF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Discussion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987656"/>
                  </a:ext>
                </a:extLst>
              </a:tr>
              <a:tr h="1026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/>
                        <a:t>Allotted Time for each Presentation</a:t>
                      </a:r>
                      <a:endParaRPr lang="ko-KR" altLang="en-US" sz="16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DF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10 mins.</a:t>
                      </a:r>
                      <a:endParaRPr lang="ko-KR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15 mins. / 20mins.</a:t>
                      </a:r>
                    </a:p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(depends on the session)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34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641ACC-4503-4228-9F05-DFFCCAF21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67AD3D-6659-47D6-807E-A59D2FA6F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66CE3B-4DA5-4E16-BECA-148C346068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142</Words>
  <Application>Microsoft Office PowerPoint</Application>
  <PresentationFormat>와이드스크린</PresentationFormat>
  <Paragraphs>22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Light ver.</vt:lpstr>
      <vt:lpstr>Dark ver.</vt:lpstr>
      <vt:lpstr>TCTAP 2023 Slide Template Title (40pt / Bold / Arial)</vt:lpstr>
      <vt:lpstr>GENERAL GUIDELINES 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32</cp:revision>
  <dcterms:created xsi:type="dcterms:W3CDTF">2021-10-06T00:05:28Z</dcterms:created>
  <dcterms:modified xsi:type="dcterms:W3CDTF">2023-01-25T05:09:29Z</dcterms:modified>
</cp:coreProperties>
</file>