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322"/>
    <a:srgbClr val="0A3D77"/>
    <a:srgbClr val="08305E"/>
    <a:srgbClr val="000080"/>
    <a:srgbClr val="022448"/>
    <a:srgbClr val="022246"/>
    <a:srgbClr val="86CDF7"/>
    <a:srgbClr val="3D38AB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96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COMPLEX PCI 2021 Virtual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COMPLEX PCI 2021 Virtual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643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372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767151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84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764425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9230859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176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2974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5270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364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447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1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37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2B7F58-7462-48EA-AC3D-B47EDB155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TCTAP </a:t>
            </a:r>
            <a:r>
              <a:rPr lang="en-US" altLang="ko-KR" dirty="0">
                <a:solidFill>
                  <a:srgbClr val="0A3D77"/>
                </a:solidFill>
              </a:rPr>
              <a:t>2023</a:t>
            </a:r>
            <a:br>
              <a:rPr lang="en-US" altLang="ko-KR" dirty="0">
                <a:solidFill>
                  <a:srgbClr val="0A3D77"/>
                </a:solidFill>
              </a:rPr>
            </a:br>
            <a:r>
              <a:rPr lang="en-US" altLang="ko-KR" dirty="0">
                <a:solidFill>
                  <a:srgbClr val="0A3D77"/>
                </a:solidFill>
              </a:rPr>
              <a:t>Slide Template</a:t>
            </a:r>
            <a:br>
              <a:rPr lang="en-US" altLang="ko-KR" dirty="0">
                <a:solidFill>
                  <a:srgbClr val="0A3D77"/>
                </a:solidFill>
              </a:rPr>
            </a:br>
            <a:r>
              <a:rPr lang="en-US" altLang="ko-KR" dirty="0">
                <a:solidFill>
                  <a:srgbClr val="0A3D77"/>
                </a:solidFill>
              </a:rPr>
              <a:t>Title (40pt / Bold / Arial)</a:t>
            </a:r>
            <a:endParaRPr lang="en-US" dirty="0">
              <a:solidFill>
                <a:srgbClr val="0A3D77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03DDFF-4474-45EE-A9DB-12143AE7D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15522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1824"/>
            <a:ext cx="10515600" cy="4275139"/>
          </a:xfrm>
        </p:spPr>
        <p:txBody>
          <a:bodyPr/>
          <a:lstStyle/>
          <a:p>
            <a:r>
              <a:rPr lang="en-US" dirty="0"/>
              <a:t>Keep the format of this template (font, slide background, layout etc.)</a:t>
            </a:r>
          </a:p>
          <a:p>
            <a:r>
              <a:rPr lang="en-US" dirty="0"/>
              <a:t>Highlight key words </a:t>
            </a:r>
            <a:r>
              <a:rPr lang="en-US" dirty="0">
                <a:solidFill>
                  <a:srgbClr val="FF0000"/>
                </a:solidFill>
              </a:rPr>
              <a:t>with a red color</a:t>
            </a:r>
          </a:p>
          <a:p>
            <a:r>
              <a:rPr lang="en-US" dirty="0"/>
              <a:t>Use bullets(•) to improve readability</a:t>
            </a:r>
          </a:p>
          <a:p>
            <a:r>
              <a:rPr lang="en-US" dirty="0"/>
              <a:t>Do not use unnecessary animation effects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BE8430-2998-4628-A041-A84AD7103A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50156"/>
            <a:ext cx="10515600" cy="44767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</a:t>
            </a:r>
          </a:p>
          <a:p>
            <a:r>
              <a:rPr lang="en-US" dirty="0"/>
              <a:t>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Propose 2-3 discussion points in one slide</a:t>
            </a:r>
          </a:p>
          <a:p>
            <a:r>
              <a:rPr lang="en-US" dirty="0"/>
              <a:t>This page is to question to </a:t>
            </a:r>
            <a:r>
              <a:rPr lang="en-US" altLang="ko-KR" dirty="0"/>
              <a:t>online</a:t>
            </a:r>
            <a:r>
              <a:rPr lang="en-US" dirty="0"/>
              <a:t> participants and discuss by comments.</a:t>
            </a:r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the LAST page of E-Poster.</a:t>
            </a:r>
          </a:p>
          <a:p>
            <a:r>
              <a:rPr lang="en-US" dirty="0"/>
              <a:t>It should not exceed one slide.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120</Words>
  <Application>Microsoft Office PowerPoint</Application>
  <PresentationFormat>와이드스크린</PresentationFormat>
  <Paragraphs>18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Light ver.</vt:lpstr>
      <vt:lpstr>Dark ver.</vt:lpstr>
      <vt:lpstr>TCTAP 2023 Slide Template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24</cp:revision>
  <dcterms:created xsi:type="dcterms:W3CDTF">2021-10-06T00:05:28Z</dcterms:created>
  <dcterms:modified xsi:type="dcterms:W3CDTF">2023-01-25T05:07:35Z</dcterms:modified>
</cp:coreProperties>
</file>