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322"/>
    <a:srgbClr val="FFC332"/>
    <a:srgbClr val="0D2745"/>
    <a:srgbClr val="EFB627"/>
    <a:srgbClr val="3D38AB"/>
    <a:srgbClr val="86CDF7"/>
    <a:srgbClr val="0C76B8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96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COMPLEX PCI 2021 Virtual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30E5-2BCC-4F9E-B31C-D567E8C35C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TCTAP 2023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DC3BF-4817-4534-8AE1-EAC773394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629916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dirty="0"/>
              <a:t>Keep the format of this template (font, slide background, layout etc.)</a:t>
            </a:r>
          </a:p>
          <a:p>
            <a:r>
              <a:rPr lang="en-US" dirty="0"/>
              <a:t>Highlight key words </a:t>
            </a:r>
            <a:r>
              <a:rPr lang="en-US" dirty="0">
                <a:solidFill>
                  <a:srgbClr val="FF0000"/>
                </a:solidFill>
              </a:rPr>
              <a:t>with a red color</a:t>
            </a:r>
          </a:p>
          <a:p>
            <a:r>
              <a:rPr lang="en-US" dirty="0"/>
              <a:t>Use bullets(•) to improve readability</a:t>
            </a:r>
          </a:p>
          <a:p>
            <a:r>
              <a:rPr lang="en-US" dirty="0"/>
              <a:t>Do not use unnecessary animation effects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BE8430-2998-4628-A041-A84AD7103A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4763"/>
            <a:ext cx="10515600" cy="44767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</a:t>
            </a:r>
          </a:p>
          <a:p>
            <a:r>
              <a:rPr lang="en-US" dirty="0"/>
              <a:t>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Propose 2-3 discussion points in one slide</a:t>
            </a:r>
          </a:p>
          <a:p>
            <a:r>
              <a:rPr lang="en-US" dirty="0"/>
              <a:t>This page is to question to </a:t>
            </a:r>
            <a:r>
              <a:rPr lang="en-US" altLang="ko-KR" dirty="0"/>
              <a:t>online</a:t>
            </a:r>
            <a:r>
              <a:rPr lang="en-US" dirty="0"/>
              <a:t> participants and discuss by comments.</a:t>
            </a:r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the LAST page of E-Poster.</a:t>
            </a:r>
          </a:p>
          <a:p>
            <a:r>
              <a:rPr lang="en-US" dirty="0"/>
              <a:t>It should not exceed one slide.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120</Words>
  <Application>Microsoft Office PowerPoint</Application>
  <PresentationFormat>와이드스크린</PresentationFormat>
  <Paragraphs>18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7" baseType="lpstr">
      <vt:lpstr>Arial</vt:lpstr>
      <vt:lpstr>Dark ver.</vt:lpstr>
      <vt:lpstr>TCTAP 2023 Slide Template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26</cp:revision>
  <dcterms:created xsi:type="dcterms:W3CDTF">2021-10-06T00:05:28Z</dcterms:created>
  <dcterms:modified xsi:type="dcterms:W3CDTF">2023-01-25T05:06:48Z</dcterms:modified>
</cp:coreProperties>
</file>