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59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5167"/>
    <a:srgbClr val="2C5B72"/>
    <a:srgbClr val="31657F"/>
    <a:srgbClr val="056F65"/>
    <a:srgbClr val="006666"/>
    <a:srgbClr val="1A6064"/>
    <a:srgbClr val="045962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56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68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75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799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0165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597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84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258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116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823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039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85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26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963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597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974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7475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344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6008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22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9216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17510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61240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854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58"/>
            <a:ext cx="9144000" cy="6866322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87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0E1BA-CA9C-4D9C-B44E-C53754272D27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58"/>
            <a:ext cx="9144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04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535" y="106425"/>
            <a:ext cx="133722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Insert Your Category(10pt)</a:t>
            </a:r>
            <a:endParaRPr lang="ko-KR" altLang="en-US" sz="75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535" y="365905"/>
            <a:ext cx="8781128" cy="543456"/>
          </a:xfrm>
          <a:prstGeom prst="rect">
            <a:avLst/>
          </a:prstGeom>
          <a:noFill/>
          <a:ln>
            <a:noFill/>
          </a:ln>
        </p:spPr>
        <p:txBody>
          <a:bodyPr wrap="square" lIns="27000" tIns="40500" rIns="27000" bIns="40500" rtlCol="0">
            <a:spAutoFit/>
          </a:bodyPr>
          <a:lstStyle/>
          <a:p>
            <a:pPr algn="ctr"/>
            <a:r>
              <a:rPr lang="en-US" altLang="ko-KR" sz="1500" b="1" dirty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2C5B7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Insert Your Title Here(20pt)</a:t>
            </a:r>
          </a:p>
          <a:p>
            <a:pPr algn="ctr"/>
            <a:endParaRPr lang="ko-KR" altLang="en-US" sz="1500" b="1" dirty="0">
              <a:ln w="3175">
                <a:solidFill>
                  <a:schemeClr val="bg1">
                    <a:alpha val="6000"/>
                  </a:schemeClr>
                </a:solidFill>
              </a:ln>
              <a:solidFill>
                <a:srgbClr val="FFCC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8036" y="712106"/>
            <a:ext cx="855878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Insert All Authors Here(12pt)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8036" y="861109"/>
            <a:ext cx="8558784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Insert Department and Institution Here(12pt) </a:t>
            </a:r>
          </a:p>
          <a:p>
            <a:pPr algn="ctr"/>
            <a:endParaRPr lang="ko-KR" altLang="en-US" sz="750" i="1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6462" y="1255442"/>
            <a:ext cx="942887" cy="253916"/>
          </a:xfrm>
          <a:prstGeom prst="rect">
            <a:avLst/>
          </a:prstGeom>
          <a:solidFill>
            <a:schemeClr val="tx2">
              <a:lumMod val="75000"/>
              <a:alpha val="79000"/>
            </a:schemeClr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</a:t>
            </a:r>
            <a:endParaRPr lang="ko-KR" altLang="en-US" sz="105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6462" y="1538986"/>
            <a:ext cx="7571303" cy="23544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recommend</a:t>
            </a:r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use ‘</a:t>
            </a:r>
            <a:r>
              <a:rPr lang="en-US" altLang="ko-KR" sz="1050" b="1" dirty="0">
                <a:solidFill>
                  <a:srgbClr val="FF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Rehearsal Timings</a:t>
            </a:r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function of Microsoft PowerPoint to prevent playing all slides by itself</a:t>
            </a:r>
          </a:p>
          <a:p>
            <a:endParaRPr lang="en-US" altLang="ko-KR" sz="105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ko-KR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</a:p>
          <a:p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font size to make it fit on the poster but keep it between 12-20 points.</a:t>
            </a:r>
          </a:p>
          <a:p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should be brief and well organized, presenting enough data to support your conclusions, and logically displayed.	</a:t>
            </a:r>
          </a:p>
          <a:p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bulleted lists(•) and avoid long paragraphs	</a:t>
            </a:r>
          </a:p>
          <a:p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&amp; Blue text on the light-blue background / White text on the dark-blue background</a:t>
            </a:r>
          </a:p>
          <a:p>
            <a:endParaRPr lang="en-US" altLang="ko-KR" sz="105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ko-KR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Graphics</a:t>
            </a:r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 all tables into graphic display</a:t>
            </a:r>
          </a:p>
          <a:p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case of containing moving files on the slides, please bring original moving file itself as well</a:t>
            </a:r>
          </a:p>
          <a:p>
            <a:endParaRPr lang="en-US" altLang="ko-KR" sz="105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ko-KR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Pages </a:t>
            </a:r>
            <a:r>
              <a:rPr lang="en-US" altLang="ko-KR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47727" y="82362"/>
            <a:ext cx="5902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050" b="1" dirty="0">
                <a:solidFill>
                  <a:srgbClr val="3751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A-000</a:t>
            </a:r>
            <a:endParaRPr lang="ko-KR" altLang="en-US" sz="1050" b="1" dirty="0">
              <a:solidFill>
                <a:srgbClr val="375167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729952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24</Words>
  <Application>Microsoft Office PowerPoint</Application>
  <PresentationFormat>화면 슬라이드 쇼(4:3)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Tahoma</vt:lpstr>
      <vt:lpstr>3_Office 테마</vt:lpstr>
      <vt:lpstr>4_Office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Rachel</cp:lastModifiedBy>
  <cp:revision>29</cp:revision>
  <dcterms:created xsi:type="dcterms:W3CDTF">2017-01-23T01:45:42Z</dcterms:created>
  <dcterms:modified xsi:type="dcterms:W3CDTF">2018-01-22T07:38:06Z</dcterms:modified>
</cp:coreProperties>
</file>