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9144000" cy="6858000" type="screen4x3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5050"/>
    <a:srgbClr val="FFCC66"/>
    <a:srgbClr val="FF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1992E-9A34-4915-BCF2-EF3BD86ECF72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0F576-03FA-400C-ABAE-310ECF9349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4158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24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048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01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385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6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2662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796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23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512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63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529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58"/>
            <a:ext cx="9144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7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367" y="309886"/>
            <a:ext cx="8781128" cy="543456"/>
          </a:xfrm>
          <a:prstGeom prst="rect">
            <a:avLst/>
          </a:prstGeom>
          <a:noFill/>
          <a:ln>
            <a:noFill/>
          </a:ln>
        </p:spPr>
        <p:txBody>
          <a:bodyPr wrap="square" lIns="27000" tIns="40500" rIns="27000" bIns="40500" rtlCol="0">
            <a:spAutoFit/>
          </a:bodyPr>
          <a:lstStyle/>
          <a:p>
            <a:pPr algn="ctr"/>
            <a:r>
              <a:rPr lang="en-US" altLang="ko-KR" sz="1500" b="1" dirty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FFCC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</a:t>
            </a:r>
            <a:r>
              <a:rPr lang="en-US" altLang="ko-KR" sz="1500" b="1" dirty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FFCC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Title Here(20pt)</a:t>
            </a:r>
          </a:p>
          <a:p>
            <a:pPr algn="ctr"/>
            <a:endParaRPr lang="ko-KR" altLang="en-US" sz="1500" b="1" dirty="0">
              <a:ln w="3175">
                <a:solidFill>
                  <a:schemeClr val="bg1">
                    <a:alpha val="6000"/>
                  </a:schemeClr>
                </a:solidFill>
              </a:ln>
              <a:solidFill>
                <a:srgbClr val="FFCC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036" y="678240"/>
            <a:ext cx="855878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9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All Authors </a:t>
            </a:r>
            <a:r>
              <a:rPr lang="en-US" altLang="ko-KR" sz="9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Here(12pt</a:t>
            </a:r>
            <a:r>
              <a:rPr lang="en-US" altLang="ko-KR" sz="9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535" y="72559"/>
            <a:ext cx="133722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50" dirty="0">
                <a:solidFill>
                  <a:schemeClr val="bg1">
                    <a:lumMod val="8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Your Category(10pt)</a:t>
            </a:r>
            <a:endParaRPr lang="ko-KR" altLang="en-US" sz="750" dirty="0">
              <a:solidFill>
                <a:schemeClr val="bg1">
                  <a:lumMod val="8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47727" y="48496"/>
            <a:ext cx="5902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50" b="1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A-000</a:t>
            </a:r>
            <a:endParaRPr lang="ko-KR" altLang="en-US" sz="1050" b="1" dirty="0">
              <a:solidFill>
                <a:srgbClr val="CC99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036" y="827243"/>
            <a:ext cx="8558784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9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</a:t>
            </a:r>
            <a:r>
              <a:rPr lang="en-US" altLang="ko-KR" sz="9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Department and Institution </a:t>
            </a:r>
            <a:r>
              <a:rPr lang="en-US" altLang="ko-KR" sz="9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Here(12pt</a:t>
            </a:r>
            <a:r>
              <a:rPr lang="en-US" altLang="ko-KR" sz="9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  <a:p>
            <a:pPr algn="ctr"/>
            <a:endParaRPr lang="ko-KR" altLang="en-US" sz="750" i="1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6462" y="1505120"/>
            <a:ext cx="7571303" cy="23544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recommend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use </a:t>
            </a:r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ko-KR" sz="1050" b="1" dirty="0">
                <a:solidFill>
                  <a:srgbClr val="F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Rehearsal Timings</a:t>
            </a:r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of Microsoft PowerPoint to prevent playing all slides by itself</a:t>
            </a:r>
          </a:p>
          <a:p>
            <a:endParaRPr lang="en-US" altLang="ko-KR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font size 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it fit on the poster but keep it between 12-20 points.</a:t>
            </a: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be brief and well organized, presenting enough data to support your conclusions, and logically displayed.	</a:t>
            </a: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bulleted lists(•) and avoid long paragraphs	</a:t>
            </a: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&amp; Blue text on the light-blue background / White text on the dark-blue 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endParaRPr lang="en-US" altLang="ko-KR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Graphics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 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tables into graphic </a:t>
            </a:r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</a:t>
            </a: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of containing moving files on the slides, please bring original moving file itself as well</a:t>
            </a:r>
          </a:p>
          <a:p>
            <a:endParaRPr lang="en-US" altLang="ko-KR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Pages </a:t>
            </a:r>
            <a:r>
              <a:rPr lang="en-US" altLang="ko-KR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6</a:t>
            </a:r>
            <a:endParaRPr lang="en-US" altLang="ko-KR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6462" y="1221576"/>
            <a:ext cx="942887" cy="253916"/>
          </a:xfrm>
          <a:prstGeom prst="rect">
            <a:avLst/>
          </a:prstGeom>
          <a:solidFill>
            <a:srgbClr val="CC9900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</a:t>
            </a:r>
            <a:endParaRPr lang="ko-KR" altLang="en-US" sz="105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463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911</TotalTime>
  <Words>24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Tahoma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92</cp:revision>
  <cp:lastPrinted>2017-01-24T07:13:38Z</cp:lastPrinted>
  <dcterms:created xsi:type="dcterms:W3CDTF">2017-01-23T01:45:42Z</dcterms:created>
  <dcterms:modified xsi:type="dcterms:W3CDTF">2018-01-22T07:35:07Z</dcterms:modified>
</cp:coreProperties>
</file>