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5167"/>
    <a:srgbClr val="2C5B72"/>
    <a:srgbClr val="31657F"/>
    <a:srgbClr val="056F65"/>
    <a:srgbClr val="006666"/>
    <a:srgbClr val="1A6064"/>
    <a:srgbClr val="045962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7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79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165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597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84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258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11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82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039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85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2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58"/>
            <a:ext cx="12192000" cy="6866322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0E1BA-CA9C-4D9C-B44E-C53754272D27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8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6047" y="48768"/>
            <a:ext cx="17203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Your Category(10pt)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047" y="394741"/>
            <a:ext cx="11708170" cy="724608"/>
          </a:xfrm>
          <a:prstGeom prst="rect">
            <a:avLst/>
          </a:prstGeom>
          <a:noFill/>
          <a:ln>
            <a:noFill/>
          </a:ln>
        </p:spPr>
        <p:txBody>
          <a:bodyPr wrap="square" lIns="36000" tIns="54000" rIns="36000" bIns="54000" rtlCol="0">
            <a:spAutoFit/>
          </a:bodyPr>
          <a:lstStyle/>
          <a:p>
            <a:pPr algn="ctr"/>
            <a:r>
              <a:rPr lang="en-US" altLang="ko-KR" sz="2000" b="1" dirty="0" smtClean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2C5B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</a:t>
            </a:r>
            <a:r>
              <a:rPr lang="en-US" altLang="ko-KR" sz="2000" b="1" dirty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2C5B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Title Here(20pt)</a:t>
            </a:r>
          </a:p>
          <a:p>
            <a:pPr algn="ctr"/>
            <a:endParaRPr lang="ko-KR" altLang="en-US" sz="2000" b="1" dirty="0">
              <a:ln w="3175">
                <a:solidFill>
                  <a:schemeClr val="bg1">
                    <a:alpha val="6000"/>
                  </a:schemeClr>
                </a:solidFill>
              </a:ln>
              <a:solidFill>
                <a:srgbClr val="FFCC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4048" y="856342"/>
            <a:ext cx="114117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All Authors </a:t>
            </a:r>
            <a:r>
              <a:rPr lang="en-US" altLang="ko-K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Here(12pt</a:t>
            </a:r>
            <a:r>
              <a:rPr lang="en-US" altLang="ko-K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" y="1055013"/>
            <a:ext cx="1141171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</a:t>
            </a:r>
            <a:r>
              <a:rPr lang="en-US" altLang="ko-K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Department and Institution </a:t>
            </a:r>
            <a:r>
              <a:rPr lang="en-US" altLang="ko-K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Here(12pt</a:t>
            </a:r>
            <a:r>
              <a:rPr lang="en-US" altLang="ko-K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  <a:p>
            <a:pPr algn="ctr"/>
            <a:endParaRPr lang="ko-KR" altLang="en-US" sz="1000" i="1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5282" y="1580791"/>
            <a:ext cx="1199367" cy="307777"/>
          </a:xfrm>
          <a:prstGeom prst="rect">
            <a:avLst/>
          </a:prstGeom>
          <a:solidFill>
            <a:schemeClr val="tx2">
              <a:lumMod val="75000"/>
              <a:alpha val="79000"/>
            </a:schemeClr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</a:t>
            </a:r>
            <a:endParaRPr lang="ko-KR" altLang="en-US" sz="14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5282" y="1958848"/>
            <a:ext cx="1034129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recommend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use ‘</a:t>
            </a:r>
            <a:r>
              <a:rPr lang="en-US" altLang="ko-KR" sz="1400" b="1" dirty="0" smtClean="0">
                <a:solidFill>
                  <a:srgbClr val="F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Rehearsal </a:t>
            </a:r>
            <a:r>
              <a:rPr lang="en-US" altLang="ko-KR" sz="1400" b="1" dirty="0">
                <a:solidFill>
                  <a:srgbClr val="F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Timings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function of Microsoft PowerPoint to prevent playing all slides by itself</a:t>
            </a:r>
          </a:p>
          <a:p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font size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it fit on the poster but keep it between 12-20 points.</a:t>
            </a:r>
          </a:p>
          <a:p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be brief and well organized, presenting enough data to support your conclusions, and logically displayed.	</a:t>
            </a:r>
          </a:p>
          <a:p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bulleted lists(•) and avoid long paragraphs	</a:t>
            </a:r>
          </a:p>
          <a:p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&amp; Blue text on the light-blue background / White text on the dark-blue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Graphics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tables into graphic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</a:t>
            </a:r>
          </a:p>
          <a:p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of containing moving files on the slides, please bring original moving file itself as well</a:t>
            </a:r>
          </a:p>
          <a:p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ko-K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Pages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6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24121" y="16684"/>
            <a:ext cx="726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3751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A-000</a:t>
            </a:r>
            <a:endParaRPr lang="ko-KR" altLang="en-US" sz="1400" b="1" dirty="0">
              <a:solidFill>
                <a:srgbClr val="375167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729952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24</Words>
  <Application>Microsoft Office PowerPoint</Application>
  <PresentationFormat>와이드스크린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Tahoma</vt:lpstr>
      <vt:lpstr>3_Office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27</cp:revision>
  <dcterms:created xsi:type="dcterms:W3CDTF">2017-01-23T01:45:42Z</dcterms:created>
  <dcterms:modified xsi:type="dcterms:W3CDTF">2017-06-12T05:03:38Z</dcterms:modified>
</cp:coreProperties>
</file>