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"/>
  </p:handoutMasterIdLst>
  <p:sldIdLst>
    <p:sldId id="256" r:id="rId2"/>
  </p:sldIdLst>
  <p:sldSz cx="12192000" cy="6858000"/>
  <p:notesSz cx="6797675" cy="987425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00"/>
    <a:srgbClr val="FF5050"/>
    <a:srgbClr val="FFCC66"/>
    <a:srgbClr val="FF99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56" autoAdjust="0"/>
    <p:restoredTop sz="94660"/>
  </p:normalViewPr>
  <p:slideViewPr>
    <p:cSldViewPr snapToGrid="0">
      <p:cViewPr varScale="1">
        <p:scale>
          <a:sx n="79" d="100"/>
          <a:sy n="79" d="100"/>
        </p:scale>
        <p:origin x="102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21992E-9A34-4915-BCF2-EF3BD86ECF72}" type="datetimeFigureOut">
              <a:rPr lang="ko-KR" altLang="en-US" smtClean="0"/>
              <a:t>2017-06-12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80F576-03FA-400C-ABAE-310ECF9349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14158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2017-06-12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6534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2017-06-12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6980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2017-06-12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3308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2017-06-12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1346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2017-06-12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4905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2017-06-12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2160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2017-06-12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7547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2017-06-12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6478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2017-06-12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4832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2017-06-12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0994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2017-06-12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9490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258"/>
            <a:ext cx="12192000" cy="6866322"/>
          </a:xfrm>
          <a:prstGeom prst="rect">
            <a:avLst/>
          </a:prstGeom>
        </p:spPr>
      </p:pic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10E1BA-CA9C-4D9C-B44E-C53754272D27}" type="datetimeFigureOut">
              <a:rPr lang="ko-KR" altLang="en-US" smtClean="0"/>
              <a:t>2017-06-12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5800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7156" y="365204"/>
            <a:ext cx="11708170" cy="724608"/>
          </a:xfrm>
          <a:prstGeom prst="rect">
            <a:avLst/>
          </a:prstGeom>
          <a:noFill/>
          <a:ln>
            <a:noFill/>
          </a:ln>
        </p:spPr>
        <p:txBody>
          <a:bodyPr wrap="square" lIns="36000" tIns="54000" rIns="36000" bIns="54000" rtlCol="0">
            <a:spAutoFit/>
          </a:bodyPr>
          <a:lstStyle/>
          <a:p>
            <a:pPr algn="ctr"/>
            <a:r>
              <a:rPr lang="en-US" altLang="ko-KR" sz="2000" b="1" dirty="0" smtClean="0">
                <a:ln w="3175">
                  <a:solidFill>
                    <a:schemeClr val="bg1">
                      <a:alpha val="6000"/>
                    </a:schemeClr>
                  </a:solidFill>
                </a:ln>
                <a:solidFill>
                  <a:srgbClr val="FFCC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Insert </a:t>
            </a:r>
            <a:r>
              <a:rPr lang="en-US" altLang="ko-KR" sz="2000" b="1" dirty="0">
                <a:ln w="3175">
                  <a:solidFill>
                    <a:schemeClr val="bg1">
                      <a:alpha val="6000"/>
                    </a:schemeClr>
                  </a:solidFill>
                </a:ln>
                <a:solidFill>
                  <a:srgbClr val="FFCC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 Title Here(20pt)</a:t>
            </a:r>
          </a:p>
          <a:p>
            <a:pPr algn="ctr"/>
            <a:endParaRPr lang="ko-KR" altLang="en-US" sz="2000" b="1" dirty="0">
              <a:ln w="3175">
                <a:solidFill>
                  <a:schemeClr val="bg1">
                    <a:alpha val="6000"/>
                  </a:schemeClr>
                </a:solidFill>
              </a:ln>
              <a:solidFill>
                <a:srgbClr val="FFCC6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4048" y="856342"/>
            <a:ext cx="1141171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200" i="1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Insert All Authors </a:t>
            </a:r>
            <a:r>
              <a:rPr lang="en-US" altLang="ko-KR" sz="1200" i="1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Here(12pt</a:t>
            </a:r>
            <a:r>
              <a:rPr lang="en-US" altLang="ko-KR" sz="1200" i="1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)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6047" y="48768"/>
            <a:ext cx="172034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solidFill>
                  <a:schemeClr val="bg1">
                    <a:lumMod val="8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Insert Your Category(10pt)</a:t>
            </a:r>
            <a:endParaRPr lang="ko-KR" altLang="en-US" sz="1000" dirty="0">
              <a:solidFill>
                <a:schemeClr val="bg1">
                  <a:lumMod val="85000"/>
                </a:schemeClr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324121" y="16684"/>
            <a:ext cx="7264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rgbClr val="CC99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A-000</a:t>
            </a:r>
            <a:endParaRPr lang="ko-KR" altLang="en-US" sz="1400" b="1" dirty="0">
              <a:solidFill>
                <a:srgbClr val="CC99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4048" y="1055013"/>
            <a:ext cx="11411712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200" i="1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Insert </a:t>
            </a:r>
            <a:r>
              <a:rPr lang="en-US" altLang="ko-KR" sz="1200" i="1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Department and Institution </a:t>
            </a:r>
            <a:r>
              <a:rPr lang="en-US" altLang="ko-KR" sz="1200" i="1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Here(12pt</a:t>
            </a:r>
            <a:r>
              <a:rPr lang="en-US" altLang="ko-KR" sz="1200" i="1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) </a:t>
            </a:r>
          </a:p>
          <a:p>
            <a:pPr algn="ctr"/>
            <a:endParaRPr lang="ko-KR" altLang="en-US" sz="1000" i="1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5282" y="1958848"/>
            <a:ext cx="10341293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recommend</a:t>
            </a:r>
            <a:r>
              <a:rPr lang="en-US" altLang="ko-K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r>
              <a:rPr lang="en-US" altLang="ko-K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not use </a:t>
            </a: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en-US" altLang="ko-KR" sz="1400" b="1" dirty="0">
                <a:solidFill>
                  <a:srgbClr val="FF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Rehearsal Timings</a:t>
            </a: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 </a:t>
            </a:r>
            <a:r>
              <a:rPr lang="en-US" altLang="ko-K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 of Microsoft PowerPoint to prevent playing all slides by itself</a:t>
            </a:r>
          </a:p>
          <a:p>
            <a:endParaRPr lang="en-US" altLang="ko-KR" sz="1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ko-KR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r>
              <a:rPr lang="en-US" altLang="ko-K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Adjust the font size </a:t>
            </a:r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altLang="ko-K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make it fit on the poster but keep it between 12-20 points.</a:t>
            </a:r>
          </a:p>
          <a:p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 </a:t>
            </a:r>
            <a:r>
              <a:rPr lang="en-US" altLang="ko-K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should be brief and well organized, presenting enough data to support your conclusions, and logically displayed.	</a:t>
            </a:r>
          </a:p>
          <a:p>
            <a:r>
              <a:rPr lang="en-US" altLang="ko-K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bulleted lists(•) and avoid long paragraphs	</a:t>
            </a:r>
          </a:p>
          <a:p>
            <a:r>
              <a:rPr lang="en-US" altLang="ko-K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Black &amp; Blue text on the light-blue background / White text on the dark-blue </a:t>
            </a:r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  <a:p>
            <a:endParaRPr lang="en-US" altLang="ko-KR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ko-KR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Graphics</a:t>
            </a:r>
            <a:r>
              <a:rPr lang="en-US" altLang="ko-K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convert </a:t>
            </a:r>
            <a:r>
              <a:rPr lang="en-US" altLang="ko-K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tables into graphic </a:t>
            </a:r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display</a:t>
            </a:r>
          </a:p>
          <a:p>
            <a:r>
              <a:rPr lang="en-US" altLang="ko-K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case of containing moving files on the slides, please bring original moving file itself as well</a:t>
            </a:r>
          </a:p>
          <a:p>
            <a:endParaRPr lang="en-US" altLang="ko-KR" sz="1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ko-KR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Pages </a:t>
            </a:r>
            <a:r>
              <a:rPr lang="en-US" altLang="ko-KR" sz="14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to 6</a:t>
            </a:r>
            <a:endParaRPr lang="en-US" altLang="ko-KR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5282" y="1580791"/>
            <a:ext cx="1199367" cy="307777"/>
          </a:xfrm>
          <a:prstGeom prst="rect">
            <a:avLst/>
          </a:prstGeom>
          <a:solidFill>
            <a:srgbClr val="CC9900"/>
          </a:solidFill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Instruction</a:t>
            </a:r>
            <a:endParaRPr lang="ko-KR" altLang="en-US" sz="14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64632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911</TotalTime>
  <Words>24</Words>
  <Application>Microsoft Office PowerPoint</Application>
  <PresentationFormat>와이드스크린</PresentationFormat>
  <Paragraphs>20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맑은 고딕</vt:lpstr>
      <vt:lpstr>Arial</vt:lpstr>
      <vt:lpstr>Tahoma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90</cp:revision>
  <cp:lastPrinted>2017-01-24T07:13:38Z</cp:lastPrinted>
  <dcterms:created xsi:type="dcterms:W3CDTF">2017-01-23T01:45:42Z</dcterms:created>
  <dcterms:modified xsi:type="dcterms:W3CDTF">2017-06-12T05:45:12Z</dcterms:modified>
</cp:coreProperties>
</file>